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Average"/>
      <p:regular r:id="rId12"/>
    </p:embeddedFont>
    <p:embeddedFont>
      <p:font typeface="Oswald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Oswald-regular.fntdata"/><Relationship Id="rId12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cf8a7ba9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cf8a7ba9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9e4aa42d1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9e4aa42d1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cf8a7ba9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cf8a7ba9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9e4aa42d1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9e4aa42d1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6cf8a7ba9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6cf8a7ba9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Пулеметы на вооружении ВС РФ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ИД23-1 Маслов АН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пулемет?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3882300" cy="3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Пулемёт — групповое либо индивидуальное стрелковое автоматическое оружие поддержки, предназначенное для поражения пулями различных наземных, надводных и воздушных целей. Автоматичность действия, как правило, достигается путём использования энергии отходящих пороховых газов, иногда — путём использования энергии отдачи ствола. От остальных видов стрелкового оружия соответствующего калибра отличается более высокой дальностью и скорострельностью (до 500—1200 выстрелов в минуту) благодаря более длинному и более массивному стволу, а также более ёмким питающим устройством.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2800" y="878575"/>
            <a:ext cx="3820978" cy="3820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Пулеметы на вооружении ВС РФ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352625"/>
            <a:ext cx="264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/>
              <a:t>Ручные</a:t>
            </a:r>
            <a:endParaRPr sz="2100"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247650" y="1352625"/>
            <a:ext cx="264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/>
              <a:t>Станковые</a:t>
            </a:r>
            <a:endParaRPr sz="2100"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6183600" y="1352625"/>
            <a:ext cx="264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/>
              <a:t>Крупнокалиберные</a:t>
            </a:r>
            <a:endParaRPr sz="210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87" y="2147575"/>
            <a:ext cx="2479924" cy="19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8400" y="2280575"/>
            <a:ext cx="2879099" cy="1706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9038" y="2244413"/>
            <a:ext cx="2710725" cy="177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Ручные пулеметы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07475"/>
            <a:ext cx="3735124" cy="210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1875" y="1017725"/>
            <a:ext cx="3503400" cy="23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311700" y="3497775"/>
            <a:ext cx="37350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РПК - 74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Калибр -  5,45×39 мм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Вес (без патронов) - 4,7 кг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Длина - 1060 мм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Темп стрельбы - 600 выстр./мин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Питание - 	Магазин на 45 патронов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Прицельная дальность - 1000 м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4866075" y="3397725"/>
            <a:ext cx="37350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РПЛ - 20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Калибр -  5,45×39 мм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Вес (без патронов) - До 5,5 кг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Длина - 1100 мм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Темп стрельбы - 800 выстр./мин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Питание - </a:t>
            </a: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Нерассыпная лента на 100/200 патронов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Прицельная дальность - 800 м</a:t>
            </a:r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Станковые пулеметы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50" y="1211100"/>
            <a:ext cx="4487849" cy="183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5250" y="3205099"/>
            <a:ext cx="4647062" cy="179347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/>
        </p:nvSpPr>
        <p:spPr>
          <a:xfrm>
            <a:off x="4908000" y="1203313"/>
            <a:ext cx="3735000" cy="18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ПКМ</a:t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Калибр -  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7,62×54 мм R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Вес (без патронов) - 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9,2 кг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Длина - 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1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270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мм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Темп стрельбы - 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650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выстр./мин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Питание - 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Рассыпная лента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Прицельная дальность - 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1500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189450" y="3193738"/>
            <a:ext cx="3735000" cy="18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ПКП “Печенег”</a:t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Калибр -  7,62×54 мм R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Вес (без патронов) - 8,2 кг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Длина - 1155 мм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Темп стрельбы - 650 выстр./мин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Питание - Рассыпная лента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Прицельная дальность - 1500 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Крупнокалиберные пулеметы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/>
              <a:t>ПКМ</a:t>
            </a:r>
            <a:endParaRPr sz="15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/>
              <a:t>Калибр -  7,62×54 мм R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/>
              <a:t>Вес (без патронов) - 9,2 кг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/>
              <a:t>Длина - 1270 мм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/>
              <a:t>Темп стрельбы - 650 выстр./мин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/>
              <a:t>Питание - Рассыпная лента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verage"/>
              <a:buChar char="●"/>
            </a:pPr>
            <a:r>
              <a:rPr lang="ru" sz="1300"/>
              <a:t>Прицельная дальность - 1500 м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2475" y="3148600"/>
            <a:ext cx="4741750" cy="17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000" y="1152476"/>
            <a:ext cx="3790479" cy="1798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/>
        </p:nvSpPr>
        <p:spPr>
          <a:xfrm>
            <a:off x="4789200" y="1167250"/>
            <a:ext cx="3735000" cy="18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НСВ-12,7 "Утёс"</a:t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Калибр -  </a:t>
            </a: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12,7×108 мм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Вес (без патронов) - 25 кг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Длина - 1900 мм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Темп стрельбы - 700 выстр./мин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Питание - Рассыпная лента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Прицельная дальность - 2000 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311700" y="3185575"/>
            <a:ext cx="3735000" cy="18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“Корд”</a:t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Калибр -  12,7×108 мм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Вес (без патронов) - 25,5 кг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Длина - 1980 мм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Темп стрельбы - 750 выстр./мин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Питание - Рассыпная лента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ru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Прицельная дальность - 2000 м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